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6" r:id="rId4"/>
    <p:sldId id="861" r:id="rId5"/>
    <p:sldId id="862" r:id="rId6"/>
    <p:sldId id="863" r:id="rId7"/>
    <p:sldId id="864" r:id="rId8"/>
    <p:sldId id="865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96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 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34566" y="2494637"/>
            <a:ext cx="11485848" cy="1684244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本文是一篇记叙文。文章介绍了作者所在的一所自由学校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布朗自由学校。在这里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学生可以自由安排自己的学习和生活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学校会议讨论的内容以及学校的各种活动都由学生决定。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72" y="836712"/>
            <a:ext cx="10627066" cy="13382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1844824"/>
            <a:ext cx="5813010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①A lot of people are asking me about my new school,Brown’s Free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really hard to say,so I give them an example of one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②It’s Wednesday morning and it’s time for the weekly school meeting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week,we talk about “wheels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Kyle,one of the students in my class,advises a new rule that students can bring skateboards,skates and bicycles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teacher,Mr Jackson,says that we can do this one day a week and the whole school votes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“wheels” day for next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③Here,at Brown’s Free School,we can do what we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choose to go to class,watch TV or play computer games,but most students choose to go to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more interesting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don’t like a class in the classroom,we can just walk 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④At Brown’s Free School,there is no uniform or exam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choose what we study and how to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study in groups or on our 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at school and you want to study how a car works,the teachers will help you find a way to study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start a new school magazine,you can tell the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 will find a way to help you do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⑤That is how Brown’s Free School works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ideas come from the students,and everyone works together to make them happen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great experience and I love going to Brown’s Free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gives the example to show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works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 give classes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new school looks like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vote on a “wheels” 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lot of people are asking me about my new school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really hard to say, so I give them an example of one day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及全文可知，作者通过展示一天的活动来说明学校是如何运作的。故选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In Paragraph 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introduces their weekly school meeting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numbers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26" y="908720"/>
            <a:ext cx="3587321" cy="40668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34566" y="306489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推理判断题。根据文章第二段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Wednesday morning and it’s time for the weekly school meeting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week, we talk about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Kyle, one of the students in my class, advises a new rule that students can bring skateboards, skates and bicycles to school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可知，作者通过列举事实来介绍他们的周会。故选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9244309" y="238367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06775" algn="l"/>
                <a:tab pos="60991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70" y="926459"/>
            <a:ext cx="3608566" cy="409718"/>
          </a:xfrm>
          <a:prstGeom prst="rect">
            <a:avLst/>
          </a:prstGeom>
        </p:spPr>
      </p:pic>
      <p:pic>
        <p:nvPicPr>
          <p:cNvPr id="6" name="aw26.jpg" descr="id:21475020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1900282"/>
            <a:ext cx="1524000" cy="1302385"/>
          </a:xfrm>
          <a:prstGeom prst="rect">
            <a:avLst/>
          </a:prstGeom>
        </p:spPr>
      </p:pic>
      <p:pic>
        <p:nvPicPr>
          <p:cNvPr id="8" name="aw27.jpg" descr="id:21475020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1030" y="1998890"/>
            <a:ext cx="971550" cy="1129665"/>
          </a:xfrm>
          <a:prstGeom prst="rect">
            <a:avLst/>
          </a:prstGeom>
        </p:spPr>
      </p:pic>
      <p:pic>
        <p:nvPicPr>
          <p:cNvPr id="9" name="aw28.jpg" descr="id:21475020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07374" y="2057720"/>
            <a:ext cx="1209675" cy="1033780"/>
          </a:xfrm>
          <a:prstGeom prst="rect">
            <a:avLst/>
          </a:prstGeom>
        </p:spPr>
      </p:pic>
      <p:pic>
        <p:nvPicPr>
          <p:cNvPr id="10" name="aw29.jpg" descr="id:214750210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56018" y="2024474"/>
            <a:ext cx="885825" cy="1029970"/>
          </a:xfrm>
          <a:prstGeom prst="rect">
            <a:avLst/>
          </a:prstGeom>
        </p:spPr>
      </p:pic>
      <p:sp>
        <p:nvSpPr>
          <p:cNvPr id="11" name="内容占位符 3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总起，介绍作者介绍自己学校的缘由；文章第二段至第四段分述，具体介绍学校的情况；文章最后一段总结，总结学校的特点和作者的态度。所以文章结构为总—分—总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3197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meeting is on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likes the old school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teachers at Brown’s Free School are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at Brown’s Free School wear uniforms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细节理解题。根据文章第四段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are at school and you want to study how a car works, the teachers will help you find a way to study it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want to start a new school magazine, you can tell the teachers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they will find a way to help you do it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可知，布朗自由学校的老师乐于助人。故选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821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470</cp:revision>
  <dcterms:created xsi:type="dcterms:W3CDTF">2020-11-06T05:24:00Z</dcterms:created>
  <dcterms:modified xsi:type="dcterms:W3CDTF">2025-09-16T03:32:02Z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0D660F6CDA174E3194E0DF637FB323B4_12</vt:lpwstr>
  </property>
</Properties>
</file>